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9"/>
  </p:notesMasterIdLst>
  <p:handoutMasterIdLst>
    <p:handoutMasterId r:id="rId20"/>
  </p:handoutMasterIdLst>
  <p:sldIdLst>
    <p:sldId id="709" r:id="rId5"/>
    <p:sldId id="918" r:id="rId6"/>
    <p:sldId id="915" r:id="rId7"/>
    <p:sldId id="928" r:id="rId8"/>
    <p:sldId id="929" r:id="rId9"/>
    <p:sldId id="931" r:id="rId10"/>
    <p:sldId id="919" r:id="rId11"/>
    <p:sldId id="924" r:id="rId12"/>
    <p:sldId id="925" r:id="rId13"/>
    <p:sldId id="926" r:id="rId14"/>
    <p:sldId id="927" r:id="rId15"/>
    <p:sldId id="930" r:id="rId16"/>
    <p:sldId id="543" r:id="rId17"/>
    <p:sldId id="910" r:id="rId18"/>
  </p:sldIdLst>
  <p:sldSz cx="12192000" cy="6858000"/>
  <p:notesSz cx="7315200" cy="96012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Medium" panose="020B0604020202020204" charset="0"/>
      <p:regular r:id="rId31"/>
      <p:italic r:id="rId32"/>
    </p:embeddedFont>
    <p:embeddedFont>
      <p:font typeface="Montserrat SemiBold" panose="020B0604020202020204" charset="0"/>
      <p:bold r:id="rId33"/>
      <p:boldItalic r:id="rId34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29"/>
            <p14:sldId id="931"/>
            <p14:sldId id="919"/>
            <p14:sldId id="924"/>
            <p14:sldId id="925"/>
            <p14:sldId id="926"/>
            <p14:sldId id="927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FAD54-FC2F-47E7-B7F4-05C008BD6A3C}" v="134" dt="2021-08-17T13:50:31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19" autoAdjust="0"/>
  </p:normalViewPr>
  <p:slideViewPr>
    <p:cSldViewPr snapToGrid="0">
      <p:cViewPr varScale="1">
        <p:scale>
          <a:sx n="75" d="100"/>
          <a:sy n="75" d="100"/>
        </p:scale>
        <p:origin x="950" y="26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7T13:50:31.802" v="5213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17T13:02:57.768" v="442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17T13:02:57.768" v="442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17T10:09:12.404" v="3222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17T10:09:12.404" v="3222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7T13:46:15.026" v="5111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17T13:46:15.026" v="5111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6:22.620" v="4501" actId="20577"/>
          <ac:spMkLst>
            <pc:docMk/>
            <pc:sldMk cId="2233608678" sldId="919"/>
            <ac:spMk id="8" creationId="{2A5073E2-C19D-42D2-B84E-779D7C51ECD6}"/>
          </ac:spMkLst>
        </pc:spChg>
        <pc:picChg chg="mod">
          <ac:chgData name="Alexander Hagelborn" userId="f0371911-c56b-4faa-b2b2-5d8eea706564" providerId="ADAL" clId="{1E4FAD54-FC2F-47E7-B7F4-05C008BD6A3C}" dt="2021-08-17T13:05:41.914" v="4498" actId="1076"/>
          <ac:picMkLst>
            <pc:docMk/>
            <pc:sldMk cId="2233608678" sldId="919"/>
            <ac:picMk id="10" creationId="{7BB27229-2061-46AC-B6AA-E45B6F9F92C7}"/>
          </ac:picMkLst>
        </pc:pic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 modNotesTx">
        <pc:chgData name="Alexander Hagelborn" userId="f0371911-c56b-4faa-b2b2-5d8eea706564" providerId="ADAL" clId="{1E4FAD54-FC2F-47E7-B7F4-05C008BD6A3C}" dt="2021-08-17T13:05:03.789" v="446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5:03.789" v="446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 modNotesTx">
        <pc:chgData name="Alexander Hagelborn" userId="f0371911-c56b-4faa-b2b2-5d8eea706564" providerId="ADAL" clId="{1E4FAD54-FC2F-47E7-B7F4-05C008BD6A3C}" dt="2021-08-17T12:11:06.191" v="4113" actId="5793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0:55.391" v="4071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3:04:25.516" v="4453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4:25.516" v="4453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2:15:34.152" v="4380" actId="20577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4:49.563" v="4349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7T12:14:58.501" v="435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  <pc:sldChg chg="add">
        <pc:chgData name="Alexander Hagelborn" userId="f0371911-c56b-4faa-b2b2-5d8eea706564" providerId="ADAL" clId="{1E4FAD54-FC2F-47E7-B7F4-05C008BD6A3C}" dt="2021-08-17T10:09:02.624" v="3217"/>
        <pc:sldMkLst>
          <pc:docMk/>
          <pc:sldMk cId="2040675385" sldId="928"/>
        </pc:sldMkLst>
      </pc:sldChg>
      <pc:sldChg chg="addSp delSp modSp add mod ord modNotesTx">
        <pc:chgData name="Alexander Hagelborn" userId="f0371911-c56b-4faa-b2b2-5d8eea706564" providerId="ADAL" clId="{1E4FAD54-FC2F-47E7-B7F4-05C008BD6A3C}" dt="2021-08-17T13:50:31.802" v="5213" actId="1076"/>
        <pc:sldMkLst>
          <pc:docMk/>
          <pc:sldMk cId="651079412" sldId="929"/>
        </pc:sldMkLst>
        <pc:spChg chg="mod">
          <ac:chgData name="Alexander Hagelborn" userId="f0371911-c56b-4faa-b2b2-5d8eea706564" providerId="ADAL" clId="{1E4FAD54-FC2F-47E7-B7F4-05C008BD6A3C}" dt="2021-08-17T13:38:08.834" v="4577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47:41.259" v="5210" actId="20577"/>
          <ac:spMkLst>
            <pc:docMk/>
            <pc:sldMk cId="651079412" sldId="929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17T13:07:46.169" v="4506" actId="478"/>
          <ac:picMkLst>
            <pc:docMk/>
            <pc:sldMk cId="651079412" sldId="929"/>
            <ac:picMk id="1026" creationId="{F8FDB8A0-80A4-4EE5-B8BE-0CC5A26DD14A}"/>
          </ac:picMkLst>
        </pc:picChg>
        <pc:picChg chg="add mod">
          <ac:chgData name="Alexander Hagelborn" userId="f0371911-c56b-4faa-b2b2-5d8eea706564" providerId="ADAL" clId="{1E4FAD54-FC2F-47E7-B7F4-05C008BD6A3C}" dt="2021-08-17T13:50:31.802" v="5213" actId="1076"/>
          <ac:picMkLst>
            <pc:docMk/>
            <pc:sldMk cId="651079412" sldId="929"/>
            <ac:picMk id="1028" creationId="{4B14E154-21A1-480D-A9E0-BCC86BD38D8B}"/>
          </ac:picMkLst>
        </pc:picChg>
      </pc:sldChg>
      <pc:sldChg chg="add">
        <pc:chgData name="Alexander Hagelborn" userId="f0371911-c56b-4faa-b2b2-5d8eea706564" providerId="ADAL" clId="{1E4FAD54-FC2F-47E7-B7F4-05C008BD6A3C}" dt="2021-08-17T13:03:14.238" v="4427"/>
        <pc:sldMkLst>
          <pc:docMk/>
          <pc:sldMk cId="570170879" sldId="930"/>
        </pc:sldMkLst>
      </pc:sldChg>
      <pc:sldChg chg="add">
        <pc:chgData name="Alexander Hagelborn" userId="f0371911-c56b-4faa-b2b2-5d8eea706564" providerId="ADAL" clId="{1E4FAD54-FC2F-47E7-B7F4-05C008BD6A3C}" dt="2021-08-17T13:07:38.980" v="4504"/>
        <pc:sldMkLst>
          <pc:docMk/>
          <pc:sldMk cId="66295897" sldId="931"/>
        </pc:sldMkLst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04B63-EEFC-4028-87EF-87296305A6F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BBCA93E-37AF-47F8-B520-F424A3B1ACD0}">
      <dgm:prSet phldrT="[Text]"/>
      <dgm:spPr/>
      <dgm:t>
        <a:bodyPr/>
        <a:lstStyle/>
        <a:p>
          <a:r>
            <a:rPr lang="en-US"/>
            <a:t>Polygon</a:t>
          </a:r>
          <a:endParaRPr lang="en-SE" dirty="0"/>
        </a:p>
      </dgm:t>
    </dgm:pt>
    <dgm:pt modelId="{06ADD3E6-A80D-43F6-B493-B72F46F3CC84}" type="parTrans" cxnId="{43366D7B-8B73-4559-A242-30829261787C}">
      <dgm:prSet/>
      <dgm:spPr/>
      <dgm:t>
        <a:bodyPr/>
        <a:lstStyle/>
        <a:p>
          <a:endParaRPr lang="en-SE"/>
        </a:p>
      </dgm:t>
    </dgm:pt>
    <dgm:pt modelId="{DAEAEB12-A4F2-4575-8382-6299008142BC}" type="sibTrans" cxnId="{43366D7B-8B73-4559-A242-30829261787C}">
      <dgm:prSet/>
      <dgm:spPr/>
      <dgm:t>
        <a:bodyPr/>
        <a:lstStyle/>
        <a:p>
          <a:endParaRPr lang="en-SE"/>
        </a:p>
      </dgm:t>
    </dgm:pt>
    <dgm:pt modelId="{2A838FD7-7720-4273-9076-2753776338FB}">
      <dgm:prSet phldrT="[Text]"/>
      <dgm:spPr/>
      <dgm:t>
        <a:bodyPr/>
        <a:lstStyle/>
        <a:p>
          <a:r>
            <a:rPr lang="en-US" dirty="0"/>
            <a:t>Triangle</a:t>
          </a:r>
          <a:endParaRPr lang="en-SE" dirty="0"/>
        </a:p>
      </dgm:t>
    </dgm:pt>
    <dgm:pt modelId="{515CAB15-AC93-4CB0-936A-0D79AFF1CAAD}" type="parTrans" cxnId="{20FF8A8B-D635-4D01-8DC9-7FB64C37879B}">
      <dgm:prSet/>
      <dgm:spPr/>
      <dgm:t>
        <a:bodyPr/>
        <a:lstStyle/>
        <a:p>
          <a:endParaRPr lang="en-SE"/>
        </a:p>
      </dgm:t>
    </dgm:pt>
    <dgm:pt modelId="{DEB4ECF6-D42B-4451-8D7A-9B31E1F11E7E}" type="sibTrans" cxnId="{20FF8A8B-D635-4D01-8DC9-7FB64C37879B}">
      <dgm:prSet/>
      <dgm:spPr/>
      <dgm:t>
        <a:bodyPr/>
        <a:lstStyle/>
        <a:p>
          <a:endParaRPr lang="en-SE"/>
        </a:p>
      </dgm:t>
    </dgm:pt>
    <dgm:pt modelId="{2CD7BBDE-5266-46A1-AE87-22DDEE40DA20}">
      <dgm:prSet phldrT="[Text]"/>
      <dgm:spPr/>
      <dgm:t>
        <a:bodyPr/>
        <a:lstStyle/>
        <a:p>
          <a:r>
            <a:rPr lang="en-US" dirty="0"/>
            <a:t>Circle</a:t>
          </a:r>
          <a:endParaRPr lang="en-SE" dirty="0"/>
        </a:p>
      </dgm:t>
    </dgm:pt>
    <dgm:pt modelId="{860C0ADE-A7D3-4C0C-A96B-096C49C3E887}" type="parTrans" cxnId="{293F75F7-F6B6-4B65-8D1F-4AB4C5437759}">
      <dgm:prSet/>
      <dgm:spPr/>
      <dgm:t>
        <a:bodyPr/>
        <a:lstStyle/>
        <a:p>
          <a:endParaRPr lang="en-SE"/>
        </a:p>
      </dgm:t>
    </dgm:pt>
    <dgm:pt modelId="{A702A501-E103-46F3-97D4-AA1F8525C4A6}" type="sibTrans" cxnId="{293F75F7-F6B6-4B65-8D1F-4AB4C5437759}">
      <dgm:prSet/>
      <dgm:spPr/>
      <dgm:t>
        <a:bodyPr/>
        <a:lstStyle/>
        <a:p>
          <a:endParaRPr lang="en-SE"/>
        </a:p>
      </dgm:t>
    </dgm:pt>
    <dgm:pt modelId="{2A0E0684-9996-460F-846D-D0379A8C1BE6}">
      <dgm:prSet phldrT="[Text]"/>
      <dgm:spPr/>
      <dgm:t>
        <a:bodyPr/>
        <a:lstStyle/>
        <a:p>
          <a:r>
            <a:rPr lang="en-US" dirty="0"/>
            <a:t>Rectangle</a:t>
          </a:r>
          <a:endParaRPr lang="en-SE" dirty="0"/>
        </a:p>
      </dgm:t>
    </dgm:pt>
    <dgm:pt modelId="{5F62521D-28CB-4B44-AD8E-18F4EB61ECA9}" type="parTrans" cxnId="{B8AB911A-8B06-49F4-A428-23EDB413CC02}">
      <dgm:prSet/>
      <dgm:spPr/>
      <dgm:t>
        <a:bodyPr/>
        <a:lstStyle/>
        <a:p>
          <a:endParaRPr lang="en-SE"/>
        </a:p>
      </dgm:t>
    </dgm:pt>
    <dgm:pt modelId="{F88BD495-0B5B-45F1-ADEC-862115D6FD52}" type="sibTrans" cxnId="{B8AB911A-8B06-49F4-A428-23EDB413CC02}">
      <dgm:prSet/>
      <dgm:spPr/>
      <dgm:t>
        <a:bodyPr/>
        <a:lstStyle/>
        <a:p>
          <a:endParaRPr lang="en-SE"/>
        </a:p>
      </dgm:t>
    </dgm:pt>
    <dgm:pt modelId="{1312AED6-8D7F-4FE3-9B74-38A21C1EBF5E}">
      <dgm:prSet phldrT="[Text]"/>
      <dgm:spPr/>
      <dgm:t>
        <a:bodyPr/>
        <a:lstStyle/>
        <a:p>
          <a:r>
            <a:rPr lang="en-US" dirty="0"/>
            <a:t>Square</a:t>
          </a:r>
          <a:endParaRPr lang="en-SE" dirty="0"/>
        </a:p>
      </dgm:t>
    </dgm:pt>
    <dgm:pt modelId="{599D3183-7FA9-4CF8-BDC2-D13EF7FFB86C}" type="parTrans" cxnId="{1CDAB12E-123B-48E7-A521-B948A85A0BF1}">
      <dgm:prSet/>
      <dgm:spPr/>
      <dgm:t>
        <a:bodyPr/>
        <a:lstStyle/>
        <a:p>
          <a:endParaRPr lang="en-SE"/>
        </a:p>
      </dgm:t>
    </dgm:pt>
    <dgm:pt modelId="{7EF21671-697A-42AA-951B-94BEB84B037F}" type="sibTrans" cxnId="{1CDAB12E-123B-48E7-A521-B948A85A0BF1}">
      <dgm:prSet/>
      <dgm:spPr/>
      <dgm:t>
        <a:bodyPr/>
        <a:lstStyle/>
        <a:p>
          <a:endParaRPr lang="en-SE"/>
        </a:p>
      </dgm:t>
    </dgm:pt>
    <dgm:pt modelId="{B860A58B-1D71-4614-8D5D-459CA31B949A}" type="pres">
      <dgm:prSet presAssocID="{EB104B63-EEFC-4028-87EF-87296305A6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07F588-20B2-497D-8853-4C5EC086B584}" type="pres">
      <dgm:prSet presAssocID="{5BBCA93E-37AF-47F8-B520-F424A3B1ACD0}" presName="hierRoot1" presStyleCnt="0"/>
      <dgm:spPr/>
    </dgm:pt>
    <dgm:pt modelId="{67629532-AC16-43B9-B31F-B56AB0FF44A1}" type="pres">
      <dgm:prSet presAssocID="{5BBCA93E-37AF-47F8-B520-F424A3B1ACD0}" presName="composite" presStyleCnt="0"/>
      <dgm:spPr/>
    </dgm:pt>
    <dgm:pt modelId="{DE6D632D-E774-40F8-8F0B-6C88A412F224}" type="pres">
      <dgm:prSet presAssocID="{5BBCA93E-37AF-47F8-B520-F424A3B1ACD0}" presName="background" presStyleLbl="node0" presStyleIdx="0" presStyleCnt="1"/>
      <dgm:spPr/>
    </dgm:pt>
    <dgm:pt modelId="{94EB7301-A97C-4B71-AC5C-79DCC9A45C25}" type="pres">
      <dgm:prSet presAssocID="{5BBCA93E-37AF-47F8-B520-F424A3B1ACD0}" presName="text" presStyleLbl="fgAcc0" presStyleIdx="0" presStyleCnt="1">
        <dgm:presLayoutVars>
          <dgm:chPref val="3"/>
        </dgm:presLayoutVars>
      </dgm:prSet>
      <dgm:spPr/>
    </dgm:pt>
    <dgm:pt modelId="{2F478897-3D04-47F5-BDCA-2C00A8339105}" type="pres">
      <dgm:prSet presAssocID="{5BBCA93E-37AF-47F8-B520-F424A3B1ACD0}" presName="hierChild2" presStyleCnt="0"/>
      <dgm:spPr/>
    </dgm:pt>
    <dgm:pt modelId="{201D5CD1-01FD-4693-A740-63A6B6EC937A}" type="pres">
      <dgm:prSet presAssocID="{515CAB15-AC93-4CB0-936A-0D79AFF1CAAD}" presName="Name10" presStyleLbl="parChTrans1D2" presStyleIdx="0" presStyleCnt="3"/>
      <dgm:spPr/>
    </dgm:pt>
    <dgm:pt modelId="{4731F83F-B9CF-4EC0-ABD4-89E4BE0E7837}" type="pres">
      <dgm:prSet presAssocID="{2A838FD7-7720-4273-9076-2753776338FB}" presName="hierRoot2" presStyleCnt="0"/>
      <dgm:spPr/>
    </dgm:pt>
    <dgm:pt modelId="{8586142E-B41D-43ED-A7C8-5FE86CE3255D}" type="pres">
      <dgm:prSet presAssocID="{2A838FD7-7720-4273-9076-2753776338FB}" presName="composite2" presStyleCnt="0"/>
      <dgm:spPr/>
    </dgm:pt>
    <dgm:pt modelId="{DAE50E2E-42AC-4D2F-98C3-52EF9FB289DD}" type="pres">
      <dgm:prSet presAssocID="{2A838FD7-7720-4273-9076-2753776338FB}" presName="background2" presStyleLbl="node2" presStyleIdx="0" presStyleCnt="3"/>
      <dgm:spPr/>
    </dgm:pt>
    <dgm:pt modelId="{BFE6E4BC-3E9B-43CA-B5C9-30701F3BB09D}" type="pres">
      <dgm:prSet presAssocID="{2A838FD7-7720-4273-9076-2753776338FB}" presName="text2" presStyleLbl="fgAcc2" presStyleIdx="0" presStyleCnt="3">
        <dgm:presLayoutVars>
          <dgm:chPref val="3"/>
        </dgm:presLayoutVars>
      </dgm:prSet>
      <dgm:spPr/>
    </dgm:pt>
    <dgm:pt modelId="{74970876-56DC-4826-B894-1B5E81927BAF}" type="pres">
      <dgm:prSet presAssocID="{2A838FD7-7720-4273-9076-2753776338FB}" presName="hierChild3" presStyleCnt="0"/>
      <dgm:spPr/>
    </dgm:pt>
    <dgm:pt modelId="{30E8AAB4-D8C8-4E77-98DB-5B1FD702D7FE}" type="pres">
      <dgm:prSet presAssocID="{860C0ADE-A7D3-4C0C-A96B-096C49C3E887}" presName="Name10" presStyleLbl="parChTrans1D2" presStyleIdx="1" presStyleCnt="3"/>
      <dgm:spPr/>
    </dgm:pt>
    <dgm:pt modelId="{D2FBF309-4D12-48C1-922A-79A7946B58A7}" type="pres">
      <dgm:prSet presAssocID="{2CD7BBDE-5266-46A1-AE87-22DDEE40DA20}" presName="hierRoot2" presStyleCnt="0"/>
      <dgm:spPr/>
    </dgm:pt>
    <dgm:pt modelId="{CDBD7C7F-7B53-43BB-8886-43C9528928E7}" type="pres">
      <dgm:prSet presAssocID="{2CD7BBDE-5266-46A1-AE87-22DDEE40DA20}" presName="composite2" presStyleCnt="0"/>
      <dgm:spPr/>
    </dgm:pt>
    <dgm:pt modelId="{F3F213FA-A2D8-409B-86CB-7C8A84E6E3D2}" type="pres">
      <dgm:prSet presAssocID="{2CD7BBDE-5266-46A1-AE87-22DDEE40DA20}" presName="background2" presStyleLbl="node2" presStyleIdx="1" presStyleCnt="3"/>
      <dgm:spPr/>
    </dgm:pt>
    <dgm:pt modelId="{7CD3975F-F3B5-4666-9A2F-BE688C9148D8}" type="pres">
      <dgm:prSet presAssocID="{2CD7BBDE-5266-46A1-AE87-22DDEE40DA20}" presName="text2" presStyleLbl="fgAcc2" presStyleIdx="1" presStyleCnt="3">
        <dgm:presLayoutVars>
          <dgm:chPref val="3"/>
        </dgm:presLayoutVars>
      </dgm:prSet>
      <dgm:spPr/>
    </dgm:pt>
    <dgm:pt modelId="{5ABD05C5-7A86-494E-8392-7E019B44E1B4}" type="pres">
      <dgm:prSet presAssocID="{2CD7BBDE-5266-46A1-AE87-22DDEE40DA20}" presName="hierChild3" presStyleCnt="0"/>
      <dgm:spPr/>
    </dgm:pt>
    <dgm:pt modelId="{C2F06376-9B5A-4332-88B7-51518741ED1F}" type="pres">
      <dgm:prSet presAssocID="{5F62521D-28CB-4B44-AD8E-18F4EB61ECA9}" presName="Name10" presStyleLbl="parChTrans1D2" presStyleIdx="2" presStyleCnt="3"/>
      <dgm:spPr/>
    </dgm:pt>
    <dgm:pt modelId="{C072107B-3C91-4788-80C5-4EEEEAD64CE3}" type="pres">
      <dgm:prSet presAssocID="{2A0E0684-9996-460F-846D-D0379A8C1BE6}" presName="hierRoot2" presStyleCnt="0"/>
      <dgm:spPr/>
    </dgm:pt>
    <dgm:pt modelId="{606524EE-50C6-449F-8EA2-2FEB5578F1D7}" type="pres">
      <dgm:prSet presAssocID="{2A0E0684-9996-460F-846D-D0379A8C1BE6}" presName="composite2" presStyleCnt="0"/>
      <dgm:spPr/>
    </dgm:pt>
    <dgm:pt modelId="{22F8B0D0-CD1A-440E-BAF2-59D8EC34B531}" type="pres">
      <dgm:prSet presAssocID="{2A0E0684-9996-460F-846D-D0379A8C1BE6}" presName="background2" presStyleLbl="node2" presStyleIdx="2" presStyleCnt="3"/>
      <dgm:spPr/>
    </dgm:pt>
    <dgm:pt modelId="{43899E98-D025-472F-8987-ED7199D37C55}" type="pres">
      <dgm:prSet presAssocID="{2A0E0684-9996-460F-846D-D0379A8C1BE6}" presName="text2" presStyleLbl="fgAcc2" presStyleIdx="2" presStyleCnt="3">
        <dgm:presLayoutVars>
          <dgm:chPref val="3"/>
        </dgm:presLayoutVars>
      </dgm:prSet>
      <dgm:spPr/>
    </dgm:pt>
    <dgm:pt modelId="{07E5226B-117D-4C5D-8F04-CA7BB02C6C77}" type="pres">
      <dgm:prSet presAssocID="{2A0E0684-9996-460F-846D-D0379A8C1BE6}" presName="hierChild3" presStyleCnt="0"/>
      <dgm:spPr/>
    </dgm:pt>
    <dgm:pt modelId="{7F0E700A-9404-48A3-9346-5FC242DA59E5}" type="pres">
      <dgm:prSet presAssocID="{599D3183-7FA9-4CF8-BDC2-D13EF7FFB86C}" presName="Name17" presStyleLbl="parChTrans1D3" presStyleIdx="0" presStyleCnt="1"/>
      <dgm:spPr/>
    </dgm:pt>
    <dgm:pt modelId="{87C2C11B-41F0-4F63-9A1E-356C84DA610D}" type="pres">
      <dgm:prSet presAssocID="{1312AED6-8D7F-4FE3-9B74-38A21C1EBF5E}" presName="hierRoot3" presStyleCnt="0"/>
      <dgm:spPr/>
    </dgm:pt>
    <dgm:pt modelId="{74FDFD0F-6181-40E4-9ADC-37693CE76808}" type="pres">
      <dgm:prSet presAssocID="{1312AED6-8D7F-4FE3-9B74-38A21C1EBF5E}" presName="composite3" presStyleCnt="0"/>
      <dgm:spPr/>
    </dgm:pt>
    <dgm:pt modelId="{16710208-6708-4E89-BF96-CBE92F63A6CB}" type="pres">
      <dgm:prSet presAssocID="{1312AED6-8D7F-4FE3-9B74-38A21C1EBF5E}" presName="background3" presStyleLbl="node3" presStyleIdx="0" presStyleCnt="1"/>
      <dgm:spPr/>
    </dgm:pt>
    <dgm:pt modelId="{F13D15D5-83BC-473A-A6C8-BF61809EAA8D}" type="pres">
      <dgm:prSet presAssocID="{1312AED6-8D7F-4FE3-9B74-38A21C1EBF5E}" presName="text3" presStyleLbl="fgAcc3" presStyleIdx="0" presStyleCnt="1">
        <dgm:presLayoutVars>
          <dgm:chPref val="3"/>
        </dgm:presLayoutVars>
      </dgm:prSet>
      <dgm:spPr/>
    </dgm:pt>
    <dgm:pt modelId="{E0CA569A-6155-4DF4-855E-82E8FFAE4BE9}" type="pres">
      <dgm:prSet presAssocID="{1312AED6-8D7F-4FE3-9B74-38A21C1EBF5E}" presName="hierChild4" presStyleCnt="0"/>
      <dgm:spPr/>
    </dgm:pt>
  </dgm:ptLst>
  <dgm:cxnLst>
    <dgm:cxn modelId="{D94D5802-BBCD-4DFC-B5C3-F1E1C81DF1A5}" type="presOf" srcId="{5F62521D-28CB-4B44-AD8E-18F4EB61ECA9}" destId="{C2F06376-9B5A-4332-88B7-51518741ED1F}" srcOrd="0" destOrd="0" presId="urn:microsoft.com/office/officeart/2005/8/layout/hierarchy1"/>
    <dgm:cxn modelId="{E6684A0C-04FF-444B-9AA5-23BBCC8116A6}" type="presOf" srcId="{2A838FD7-7720-4273-9076-2753776338FB}" destId="{BFE6E4BC-3E9B-43CA-B5C9-30701F3BB09D}" srcOrd="0" destOrd="0" presId="urn:microsoft.com/office/officeart/2005/8/layout/hierarchy1"/>
    <dgm:cxn modelId="{B8AB911A-8B06-49F4-A428-23EDB413CC02}" srcId="{5BBCA93E-37AF-47F8-B520-F424A3B1ACD0}" destId="{2A0E0684-9996-460F-846D-D0379A8C1BE6}" srcOrd="2" destOrd="0" parTransId="{5F62521D-28CB-4B44-AD8E-18F4EB61ECA9}" sibTransId="{F88BD495-0B5B-45F1-ADEC-862115D6FD52}"/>
    <dgm:cxn modelId="{DDE39620-B923-45C1-9CEF-E565C14CE444}" type="presOf" srcId="{599D3183-7FA9-4CF8-BDC2-D13EF7FFB86C}" destId="{7F0E700A-9404-48A3-9346-5FC242DA59E5}" srcOrd="0" destOrd="0" presId="urn:microsoft.com/office/officeart/2005/8/layout/hierarchy1"/>
    <dgm:cxn modelId="{1CDAB12E-123B-48E7-A521-B948A85A0BF1}" srcId="{2A0E0684-9996-460F-846D-D0379A8C1BE6}" destId="{1312AED6-8D7F-4FE3-9B74-38A21C1EBF5E}" srcOrd="0" destOrd="0" parTransId="{599D3183-7FA9-4CF8-BDC2-D13EF7FFB86C}" sibTransId="{7EF21671-697A-42AA-951B-94BEB84B037F}"/>
    <dgm:cxn modelId="{BDECBC36-6690-432F-BB65-0FE625F87889}" type="presOf" srcId="{EB104B63-EEFC-4028-87EF-87296305A6F3}" destId="{B860A58B-1D71-4614-8D5D-459CA31B949A}" srcOrd="0" destOrd="0" presId="urn:microsoft.com/office/officeart/2005/8/layout/hierarchy1"/>
    <dgm:cxn modelId="{5093D06B-6344-4D15-B3FB-4A83714C1874}" type="presOf" srcId="{1312AED6-8D7F-4FE3-9B74-38A21C1EBF5E}" destId="{F13D15D5-83BC-473A-A6C8-BF61809EAA8D}" srcOrd="0" destOrd="0" presId="urn:microsoft.com/office/officeart/2005/8/layout/hierarchy1"/>
    <dgm:cxn modelId="{14B3A470-566D-4B0B-AD2F-B0ADD2B6B887}" type="presOf" srcId="{2CD7BBDE-5266-46A1-AE87-22DDEE40DA20}" destId="{7CD3975F-F3B5-4666-9A2F-BE688C9148D8}" srcOrd="0" destOrd="0" presId="urn:microsoft.com/office/officeart/2005/8/layout/hierarchy1"/>
    <dgm:cxn modelId="{FA85DC52-31ED-40BB-9C97-C195BE700E19}" type="presOf" srcId="{5BBCA93E-37AF-47F8-B520-F424A3B1ACD0}" destId="{94EB7301-A97C-4B71-AC5C-79DCC9A45C25}" srcOrd="0" destOrd="0" presId="urn:microsoft.com/office/officeart/2005/8/layout/hierarchy1"/>
    <dgm:cxn modelId="{499CDE74-F601-4F7E-B721-29F34EC644B7}" type="presOf" srcId="{860C0ADE-A7D3-4C0C-A96B-096C49C3E887}" destId="{30E8AAB4-D8C8-4E77-98DB-5B1FD702D7FE}" srcOrd="0" destOrd="0" presId="urn:microsoft.com/office/officeart/2005/8/layout/hierarchy1"/>
    <dgm:cxn modelId="{43366D7B-8B73-4559-A242-30829261787C}" srcId="{EB104B63-EEFC-4028-87EF-87296305A6F3}" destId="{5BBCA93E-37AF-47F8-B520-F424A3B1ACD0}" srcOrd="0" destOrd="0" parTransId="{06ADD3E6-A80D-43F6-B493-B72F46F3CC84}" sibTransId="{DAEAEB12-A4F2-4575-8382-6299008142BC}"/>
    <dgm:cxn modelId="{20FF8A8B-D635-4D01-8DC9-7FB64C37879B}" srcId="{5BBCA93E-37AF-47F8-B520-F424A3B1ACD0}" destId="{2A838FD7-7720-4273-9076-2753776338FB}" srcOrd="0" destOrd="0" parTransId="{515CAB15-AC93-4CB0-936A-0D79AFF1CAAD}" sibTransId="{DEB4ECF6-D42B-4451-8D7A-9B31E1F11E7E}"/>
    <dgm:cxn modelId="{C5337DED-ED85-4458-A961-2D3063F7E431}" type="presOf" srcId="{2A0E0684-9996-460F-846D-D0379A8C1BE6}" destId="{43899E98-D025-472F-8987-ED7199D37C55}" srcOrd="0" destOrd="0" presId="urn:microsoft.com/office/officeart/2005/8/layout/hierarchy1"/>
    <dgm:cxn modelId="{293F75F7-F6B6-4B65-8D1F-4AB4C5437759}" srcId="{5BBCA93E-37AF-47F8-B520-F424A3B1ACD0}" destId="{2CD7BBDE-5266-46A1-AE87-22DDEE40DA20}" srcOrd="1" destOrd="0" parTransId="{860C0ADE-A7D3-4C0C-A96B-096C49C3E887}" sibTransId="{A702A501-E103-46F3-97D4-AA1F8525C4A6}"/>
    <dgm:cxn modelId="{9CDE11FB-D4DF-4736-926C-5BAEDBBA2441}" type="presOf" srcId="{515CAB15-AC93-4CB0-936A-0D79AFF1CAAD}" destId="{201D5CD1-01FD-4693-A740-63A6B6EC937A}" srcOrd="0" destOrd="0" presId="urn:microsoft.com/office/officeart/2005/8/layout/hierarchy1"/>
    <dgm:cxn modelId="{DC562A7D-E3B1-4F02-AA17-834714C3E757}" type="presParOf" srcId="{B860A58B-1D71-4614-8D5D-459CA31B949A}" destId="{B807F588-20B2-497D-8853-4C5EC086B584}" srcOrd="0" destOrd="0" presId="urn:microsoft.com/office/officeart/2005/8/layout/hierarchy1"/>
    <dgm:cxn modelId="{BCBE17E5-0184-4C53-A58A-891A776C7BE0}" type="presParOf" srcId="{B807F588-20B2-497D-8853-4C5EC086B584}" destId="{67629532-AC16-43B9-B31F-B56AB0FF44A1}" srcOrd="0" destOrd="0" presId="urn:microsoft.com/office/officeart/2005/8/layout/hierarchy1"/>
    <dgm:cxn modelId="{6FA799DC-908B-456E-A356-5C54A1C0FFEC}" type="presParOf" srcId="{67629532-AC16-43B9-B31F-B56AB0FF44A1}" destId="{DE6D632D-E774-40F8-8F0B-6C88A412F224}" srcOrd="0" destOrd="0" presId="urn:microsoft.com/office/officeart/2005/8/layout/hierarchy1"/>
    <dgm:cxn modelId="{DB395865-5090-4011-B098-5BB907AEBDCF}" type="presParOf" srcId="{67629532-AC16-43B9-B31F-B56AB0FF44A1}" destId="{94EB7301-A97C-4B71-AC5C-79DCC9A45C25}" srcOrd="1" destOrd="0" presId="urn:microsoft.com/office/officeart/2005/8/layout/hierarchy1"/>
    <dgm:cxn modelId="{9C1F2424-2BCF-46E6-994B-618165A9A97B}" type="presParOf" srcId="{B807F588-20B2-497D-8853-4C5EC086B584}" destId="{2F478897-3D04-47F5-BDCA-2C00A8339105}" srcOrd="1" destOrd="0" presId="urn:microsoft.com/office/officeart/2005/8/layout/hierarchy1"/>
    <dgm:cxn modelId="{40F13413-B803-4866-9958-CD3270A1C5C4}" type="presParOf" srcId="{2F478897-3D04-47F5-BDCA-2C00A8339105}" destId="{201D5CD1-01FD-4693-A740-63A6B6EC937A}" srcOrd="0" destOrd="0" presId="urn:microsoft.com/office/officeart/2005/8/layout/hierarchy1"/>
    <dgm:cxn modelId="{A49F14BD-6888-45FE-B755-5F7FC9AAD551}" type="presParOf" srcId="{2F478897-3D04-47F5-BDCA-2C00A8339105}" destId="{4731F83F-B9CF-4EC0-ABD4-89E4BE0E7837}" srcOrd="1" destOrd="0" presId="urn:microsoft.com/office/officeart/2005/8/layout/hierarchy1"/>
    <dgm:cxn modelId="{18BD7D17-6187-483C-A0BF-3EC5EF3034D5}" type="presParOf" srcId="{4731F83F-B9CF-4EC0-ABD4-89E4BE0E7837}" destId="{8586142E-B41D-43ED-A7C8-5FE86CE3255D}" srcOrd="0" destOrd="0" presId="urn:microsoft.com/office/officeart/2005/8/layout/hierarchy1"/>
    <dgm:cxn modelId="{172A0B31-A3F2-4D01-B460-049E55A7C0BC}" type="presParOf" srcId="{8586142E-B41D-43ED-A7C8-5FE86CE3255D}" destId="{DAE50E2E-42AC-4D2F-98C3-52EF9FB289DD}" srcOrd="0" destOrd="0" presId="urn:microsoft.com/office/officeart/2005/8/layout/hierarchy1"/>
    <dgm:cxn modelId="{342B1B19-D531-4806-A0EA-A4D3C4FCF18E}" type="presParOf" srcId="{8586142E-B41D-43ED-A7C8-5FE86CE3255D}" destId="{BFE6E4BC-3E9B-43CA-B5C9-30701F3BB09D}" srcOrd="1" destOrd="0" presId="urn:microsoft.com/office/officeart/2005/8/layout/hierarchy1"/>
    <dgm:cxn modelId="{5353A5FE-6882-445F-BEBC-B0E86F931F96}" type="presParOf" srcId="{4731F83F-B9CF-4EC0-ABD4-89E4BE0E7837}" destId="{74970876-56DC-4826-B894-1B5E81927BAF}" srcOrd="1" destOrd="0" presId="urn:microsoft.com/office/officeart/2005/8/layout/hierarchy1"/>
    <dgm:cxn modelId="{0C4E7EF6-C261-4482-9BBC-A63324F1589E}" type="presParOf" srcId="{2F478897-3D04-47F5-BDCA-2C00A8339105}" destId="{30E8AAB4-D8C8-4E77-98DB-5B1FD702D7FE}" srcOrd="2" destOrd="0" presId="urn:microsoft.com/office/officeart/2005/8/layout/hierarchy1"/>
    <dgm:cxn modelId="{EE0A10AD-17AF-4FFF-AA16-0D0F9816F226}" type="presParOf" srcId="{2F478897-3D04-47F5-BDCA-2C00A8339105}" destId="{D2FBF309-4D12-48C1-922A-79A7946B58A7}" srcOrd="3" destOrd="0" presId="urn:microsoft.com/office/officeart/2005/8/layout/hierarchy1"/>
    <dgm:cxn modelId="{23E5AF14-485B-4A4E-9017-467538F080AC}" type="presParOf" srcId="{D2FBF309-4D12-48C1-922A-79A7946B58A7}" destId="{CDBD7C7F-7B53-43BB-8886-43C9528928E7}" srcOrd="0" destOrd="0" presId="urn:microsoft.com/office/officeart/2005/8/layout/hierarchy1"/>
    <dgm:cxn modelId="{D2FD7ADF-6CDA-4A28-A4B2-0C8547F29C42}" type="presParOf" srcId="{CDBD7C7F-7B53-43BB-8886-43C9528928E7}" destId="{F3F213FA-A2D8-409B-86CB-7C8A84E6E3D2}" srcOrd="0" destOrd="0" presId="urn:microsoft.com/office/officeart/2005/8/layout/hierarchy1"/>
    <dgm:cxn modelId="{B703B1BD-BF59-4AC0-A6E1-416FE2C9CC13}" type="presParOf" srcId="{CDBD7C7F-7B53-43BB-8886-43C9528928E7}" destId="{7CD3975F-F3B5-4666-9A2F-BE688C9148D8}" srcOrd="1" destOrd="0" presId="urn:microsoft.com/office/officeart/2005/8/layout/hierarchy1"/>
    <dgm:cxn modelId="{6CF6379F-BF5F-4C41-81A2-F70FF7E220B4}" type="presParOf" srcId="{D2FBF309-4D12-48C1-922A-79A7946B58A7}" destId="{5ABD05C5-7A86-494E-8392-7E019B44E1B4}" srcOrd="1" destOrd="0" presId="urn:microsoft.com/office/officeart/2005/8/layout/hierarchy1"/>
    <dgm:cxn modelId="{079E690A-6781-442E-8992-3A4F9B628525}" type="presParOf" srcId="{2F478897-3D04-47F5-BDCA-2C00A8339105}" destId="{C2F06376-9B5A-4332-88B7-51518741ED1F}" srcOrd="4" destOrd="0" presId="urn:microsoft.com/office/officeart/2005/8/layout/hierarchy1"/>
    <dgm:cxn modelId="{5E20FAC1-9969-472C-84C2-68D15A973025}" type="presParOf" srcId="{2F478897-3D04-47F5-BDCA-2C00A8339105}" destId="{C072107B-3C91-4788-80C5-4EEEEAD64CE3}" srcOrd="5" destOrd="0" presId="urn:microsoft.com/office/officeart/2005/8/layout/hierarchy1"/>
    <dgm:cxn modelId="{79F5A9D5-7B21-4866-8F15-149AE1B8E130}" type="presParOf" srcId="{C072107B-3C91-4788-80C5-4EEEEAD64CE3}" destId="{606524EE-50C6-449F-8EA2-2FEB5578F1D7}" srcOrd="0" destOrd="0" presId="urn:microsoft.com/office/officeart/2005/8/layout/hierarchy1"/>
    <dgm:cxn modelId="{5BB3CF19-BD46-4DF1-A09A-2B032750BBEE}" type="presParOf" srcId="{606524EE-50C6-449F-8EA2-2FEB5578F1D7}" destId="{22F8B0D0-CD1A-440E-BAF2-59D8EC34B531}" srcOrd="0" destOrd="0" presId="urn:microsoft.com/office/officeart/2005/8/layout/hierarchy1"/>
    <dgm:cxn modelId="{A84BBC38-222F-4F73-AA09-91A758A18225}" type="presParOf" srcId="{606524EE-50C6-449F-8EA2-2FEB5578F1D7}" destId="{43899E98-D025-472F-8987-ED7199D37C55}" srcOrd="1" destOrd="0" presId="urn:microsoft.com/office/officeart/2005/8/layout/hierarchy1"/>
    <dgm:cxn modelId="{302A82E3-5E8F-47D9-82B2-22A130D36C9E}" type="presParOf" srcId="{C072107B-3C91-4788-80C5-4EEEEAD64CE3}" destId="{07E5226B-117D-4C5D-8F04-CA7BB02C6C77}" srcOrd="1" destOrd="0" presId="urn:microsoft.com/office/officeart/2005/8/layout/hierarchy1"/>
    <dgm:cxn modelId="{5389CE95-5FCA-41E9-AD37-25101781532B}" type="presParOf" srcId="{07E5226B-117D-4C5D-8F04-CA7BB02C6C77}" destId="{7F0E700A-9404-48A3-9346-5FC242DA59E5}" srcOrd="0" destOrd="0" presId="urn:microsoft.com/office/officeart/2005/8/layout/hierarchy1"/>
    <dgm:cxn modelId="{A34A27B8-E15D-477D-BB55-0630DC56F6D2}" type="presParOf" srcId="{07E5226B-117D-4C5D-8F04-CA7BB02C6C77}" destId="{87C2C11B-41F0-4F63-9A1E-356C84DA610D}" srcOrd="1" destOrd="0" presId="urn:microsoft.com/office/officeart/2005/8/layout/hierarchy1"/>
    <dgm:cxn modelId="{1C495DB2-E57B-4707-A9CB-7D6581983EDB}" type="presParOf" srcId="{87C2C11B-41F0-4F63-9A1E-356C84DA610D}" destId="{74FDFD0F-6181-40E4-9ADC-37693CE76808}" srcOrd="0" destOrd="0" presId="urn:microsoft.com/office/officeart/2005/8/layout/hierarchy1"/>
    <dgm:cxn modelId="{BD2F0EAD-5796-440E-BEB4-DB6CC6620B39}" type="presParOf" srcId="{74FDFD0F-6181-40E4-9ADC-37693CE76808}" destId="{16710208-6708-4E89-BF96-CBE92F63A6CB}" srcOrd="0" destOrd="0" presId="urn:microsoft.com/office/officeart/2005/8/layout/hierarchy1"/>
    <dgm:cxn modelId="{EF3CE6DF-2EF0-4794-BCC1-0EF7A2C30CBA}" type="presParOf" srcId="{74FDFD0F-6181-40E4-9ADC-37693CE76808}" destId="{F13D15D5-83BC-473A-A6C8-BF61809EAA8D}" srcOrd="1" destOrd="0" presId="urn:microsoft.com/office/officeart/2005/8/layout/hierarchy1"/>
    <dgm:cxn modelId="{D691A0B8-B83D-4B68-9F02-0922349A56E5}" type="presParOf" srcId="{87C2C11B-41F0-4F63-9A1E-356C84DA610D}" destId="{E0CA569A-6155-4DF4-855E-82E8FFAE4BE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E700A-9404-48A3-9346-5FC242DA59E5}">
      <dsp:nvSpPr>
        <dsp:cNvPr id="0" name=""/>
        <dsp:cNvSpPr/>
      </dsp:nvSpPr>
      <dsp:spPr>
        <a:xfrm>
          <a:off x="4288003" y="1845746"/>
          <a:ext cx="91440" cy="34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06376-9B5A-4332-88B7-51518741ED1F}">
      <dsp:nvSpPr>
        <dsp:cNvPr id="0" name=""/>
        <dsp:cNvSpPr/>
      </dsp:nvSpPr>
      <dsp:spPr>
        <a:xfrm>
          <a:off x="2889389" y="751663"/>
          <a:ext cx="1444334" cy="343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211"/>
              </a:lnTo>
              <a:lnTo>
                <a:pt x="1444334" y="234211"/>
              </a:lnTo>
              <a:lnTo>
                <a:pt x="1444334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AAB4-D8C8-4E77-98DB-5B1FD702D7FE}">
      <dsp:nvSpPr>
        <dsp:cNvPr id="0" name=""/>
        <dsp:cNvSpPr/>
      </dsp:nvSpPr>
      <dsp:spPr>
        <a:xfrm>
          <a:off x="2843669" y="751663"/>
          <a:ext cx="91440" cy="34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D5CD1-01FD-4693-A740-63A6B6EC937A}">
      <dsp:nvSpPr>
        <dsp:cNvPr id="0" name=""/>
        <dsp:cNvSpPr/>
      </dsp:nvSpPr>
      <dsp:spPr>
        <a:xfrm>
          <a:off x="1445055" y="751663"/>
          <a:ext cx="1444334" cy="343685"/>
        </a:xfrm>
        <a:custGeom>
          <a:avLst/>
          <a:gdLst/>
          <a:ahLst/>
          <a:cxnLst/>
          <a:rect l="0" t="0" r="0" b="0"/>
          <a:pathLst>
            <a:path>
              <a:moveTo>
                <a:pt x="1444334" y="0"/>
              </a:moveTo>
              <a:lnTo>
                <a:pt x="1444334" y="234211"/>
              </a:lnTo>
              <a:lnTo>
                <a:pt x="0" y="234211"/>
              </a:lnTo>
              <a:lnTo>
                <a:pt x="0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D632D-E774-40F8-8F0B-6C88A412F224}">
      <dsp:nvSpPr>
        <dsp:cNvPr id="0" name=""/>
        <dsp:cNvSpPr/>
      </dsp:nvSpPr>
      <dsp:spPr>
        <a:xfrm>
          <a:off x="2298525" y="1266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B7301-A97C-4B71-AC5C-79DCC9A45C25}">
      <dsp:nvSpPr>
        <dsp:cNvPr id="0" name=""/>
        <dsp:cNvSpPr/>
      </dsp:nvSpPr>
      <dsp:spPr>
        <a:xfrm>
          <a:off x="2429828" y="126004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Polygon</a:t>
          </a:r>
          <a:endParaRPr lang="en-SE" sz="1500" kern="1200" dirty="0"/>
        </a:p>
      </dsp:txBody>
      <dsp:txXfrm>
        <a:off x="2451806" y="147982"/>
        <a:ext cx="1137771" cy="706441"/>
      </dsp:txXfrm>
    </dsp:sp>
    <dsp:sp modelId="{DAE50E2E-42AC-4D2F-98C3-52EF9FB289DD}">
      <dsp:nvSpPr>
        <dsp:cNvPr id="0" name=""/>
        <dsp:cNvSpPr/>
      </dsp:nvSpPr>
      <dsp:spPr>
        <a:xfrm>
          <a:off x="854191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E4BC-3E9B-43CA-B5C9-30701F3BB09D}">
      <dsp:nvSpPr>
        <dsp:cNvPr id="0" name=""/>
        <dsp:cNvSpPr/>
      </dsp:nvSpPr>
      <dsp:spPr>
        <a:xfrm>
          <a:off x="985494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Triangle</a:t>
          </a:r>
          <a:endParaRPr lang="en-SE" sz="1500" kern="1200" dirty="0"/>
        </a:p>
      </dsp:txBody>
      <dsp:txXfrm>
        <a:off x="1007472" y="1242065"/>
        <a:ext cx="1137771" cy="706441"/>
      </dsp:txXfrm>
    </dsp:sp>
    <dsp:sp modelId="{F3F213FA-A2D8-409B-86CB-7C8A84E6E3D2}">
      <dsp:nvSpPr>
        <dsp:cNvPr id="0" name=""/>
        <dsp:cNvSpPr/>
      </dsp:nvSpPr>
      <dsp:spPr>
        <a:xfrm>
          <a:off x="2298525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3975F-F3B5-4666-9A2F-BE688C9148D8}">
      <dsp:nvSpPr>
        <dsp:cNvPr id="0" name=""/>
        <dsp:cNvSpPr/>
      </dsp:nvSpPr>
      <dsp:spPr>
        <a:xfrm>
          <a:off x="2429828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Circle</a:t>
          </a:r>
          <a:endParaRPr lang="en-SE" sz="1500" kern="1200" dirty="0"/>
        </a:p>
      </dsp:txBody>
      <dsp:txXfrm>
        <a:off x="2451806" y="1242065"/>
        <a:ext cx="1137771" cy="706441"/>
      </dsp:txXfrm>
    </dsp:sp>
    <dsp:sp modelId="{22F8B0D0-CD1A-440E-BAF2-59D8EC34B531}">
      <dsp:nvSpPr>
        <dsp:cNvPr id="0" name=""/>
        <dsp:cNvSpPr/>
      </dsp:nvSpPr>
      <dsp:spPr>
        <a:xfrm>
          <a:off x="3742859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9E98-D025-472F-8987-ED7199D37C55}">
      <dsp:nvSpPr>
        <dsp:cNvPr id="0" name=""/>
        <dsp:cNvSpPr/>
      </dsp:nvSpPr>
      <dsp:spPr>
        <a:xfrm>
          <a:off x="3874162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Rectangle</a:t>
          </a:r>
          <a:endParaRPr lang="en-SE" sz="1500" kern="1200" dirty="0"/>
        </a:p>
      </dsp:txBody>
      <dsp:txXfrm>
        <a:off x="3896140" y="1242065"/>
        <a:ext cx="1137771" cy="706441"/>
      </dsp:txXfrm>
    </dsp:sp>
    <dsp:sp modelId="{16710208-6708-4E89-BF96-CBE92F63A6CB}">
      <dsp:nvSpPr>
        <dsp:cNvPr id="0" name=""/>
        <dsp:cNvSpPr/>
      </dsp:nvSpPr>
      <dsp:spPr>
        <a:xfrm>
          <a:off x="3742859" y="2189432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D15D5-83BC-473A-A6C8-BF61809EAA8D}">
      <dsp:nvSpPr>
        <dsp:cNvPr id="0" name=""/>
        <dsp:cNvSpPr/>
      </dsp:nvSpPr>
      <dsp:spPr>
        <a:xfrm>
          <a:off x="3874162" y="2314170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Square</a:t>
          </a:r>
          <a:endParaRPr lang="en-SE" sz="1500" kern="1200" dirty="0"/>
        </a:p>
      </dsp:txBody>
      <dsp:txXfrm>
        <a:off x="3896140" y="2336148"/>
        <a:ext cx="1137771" cy="70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vara</a:t>
            </a:r>
            <a:r>
              <a:rPr lang="en-GB" dirty="0"/>
              <a:t> </a:t>
            </a:r>
            <a:r>
              <a:rPr lang="en-GB" dirty="0" err="1"/>
              <a:t>enkapsulering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bara </a:t>
            </a:r>
            <a:r>
              <a:rPr lang="en-GB" dirty="0" err="1"/>
              <a:t>utökad</a:t>
            </a:r>
            <a:r>
              <a:rPr lang="en-GB" dirty="0"/>
              <a:t> </a:t>
            </a:r>
            <a:r>
              <a:rPr lang="en-GB" dirty="0" err="1"/>
              <a:t>funktionalitet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89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såklart</a:t>
            </a:r>
            <a:r>
              <a:rPr lang="en-GB" dirty="0"/>
              <a:t> </a:t>
            </a:r>
            <a:r>
              <a:rPr lang="en-GB" dirty="0" err="1"/>
              <a:t>pelaren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, men </a:t>
            </a:r>
            <a:r>
              <a:rPr lang="en-GB" dirty="0" err="1"/>
              <a:t>också</a:t>
            </a:r>
            <a:r>
              <a:rPr lang="en-GB" dirty="0"/>
              <a:t> </a:t>
            </a:r>
            <a:r>
              <a:rPr lang="en-GB" dirty="0" err="1"/>
              <a:t>polymorfism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6464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31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Abstraktion</a:t>
            </a:r>
            <a:r>
              <a:rPr lang="en-GB" dirty="0"/>
              <a:t>: Om man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behöde</a:t>
            </a:r>
            <a:r>
              <a:rPr lang="en-GB" dirty="0"/>
              <a:t> </a:t>
            </a:r>
            <a:r>
              <a:rPr lang="en-GB" dirty="0" err="1"/>
              <a:t>förståalla</a:t>
            </a:r>
            <a:r>
              <a:rPr lang="en-GB" dirty="0"/>
              <a:t> </a:t>
            </a:r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rent </a:t>
            </a:r>
            <a:r>
              <a:rPr lang="en-GB" dirty="0" err="1"/>
              <a:t>av</a:t>
            </a:r>
            <a:r>
              <a:rPr lang="en-GB" dirty="0"/>
              <a:t> all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skulle</a:t>
            </a:r>
            <a:r>
              <a:rPr lang="en-GB" dirty="0"/>
              <a:t> man </a:t>
            </a:r>
            <a:r>
              <a:rPr lang="en-GB" dirty="0" err="1"/>
              <a:t>aldrig</a:t>
            </a:r>
            <a:r>
              <a:rPr lang="en-GB" dirty="0"/>
              <a:t> </a:t>
            </a:r>
            <a:r>
              <a:rPr lang="en-GB" dirty="0" err="1"/>
              <a:t>komma</a:t>
            </a:r>
            <a:r>
              <a:rPr lang="en-GB" dirty="0"/>
              <a:t> </a:t>
            </a:r>
            <a:r>
              <a:rPr lang="en-GB" dirty="0" err="1"/>
              <a:t>nånstans</a:t>
            </a:r>
            <a:endParaRPr lang="en-GB" dirty="0"/>
          </a:p>
          <a:p>
            <a:r>
              <a:rPr lang="en-GB" dirty="0" err="1"/>
              <a:t>Enkapsulering</a:t>
            </a:r>
            <a:r>
              <a:rPr lang="en-GB" dirty="0"/>
              <a:t>: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645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6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Metod</a:t>
            </a:r>
            <a:r>
              <a:rPr lang="en-GB" dirty="0"/>
              <a:t> vs function. </a:t>
            </a:r>
            <a:r>
              <a:rPr lang="en-GB" dirty="0" err="1"/>
              <a:t>Enfunktion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kallas</a:t>
            </a:r>
            <a:r>
              <a:rPr lang="en-GB" dirty="0"/>
              <a:t> direct, men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object.metod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52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enkapsulering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abstraction!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47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Klasser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objektorienterad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programmering</a:t>
            </a:r>
            <a:endParaRPr lang="en-US" sz="2400" spc="300" dirty="0">
              <a:solidFill>
                <a:schemeClr val="accent5"/>
              </a:solidFill>
              <a:latin typeface="Montserrat Medium" panose="00000600000000000000" pitchFamily="2" charset="0"/>
              <a:ea typeface="Microsoft YaHei" panose="020B0503020204020204" pitchFamily="34" charset="-122"/>
              <a:cs typeface="Aldhabi" panose="020B0604020202020204" pitchFamily="2" charset="-78"/>
            </a:endParaRP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THE STATIC METHOD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100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Ibland stöter man på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decoratorn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@staticmethod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statisk metod kräver inte att en instans av klassen finns och tar därför inte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self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som parameter i metodens definition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Kan t.ex. användas som en alternativ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initialiser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eller för en funktion som verkligen knyter an till klassen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C82C7C-658C-4604-A5EA-79639CE0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19" y="3693179"/>
            <a:ext cx="9154960" cy="23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ARV OCH SUPERKLASS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100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OOP är arv ett sätt att skapa en hierarki av objekt och klasser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klass kan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ärva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från en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super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/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parent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vilket innebär att den har tillgång till samma metoder och attribut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subklass kan skugga/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override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en metod den ärver från sin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parent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använda arv på ett strukturerat sätt så låter man mer specifika klasser ärva från mer generella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D01262-2633-478E-9095-A136CDCA8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978767"/>
              </p:ext>
            </p:extLst>
          </p:nvPr>
        </p:nvGraphicFramePr>
        <p:xfrm>
          <a:off x="3140958" y="3598975"/>
          <a:ext cx="5910082" cy="306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39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NOTEBOOK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50" y="1345676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2" charset="0"/>
                <a:ea typeface="Cambria Math" panose="02040503050406030204" pitchFamily="18" charset="0"/>
                <a:cs typeface="+mn-cs"/>
              </a:rPr>
              <a:t>KLASSER OCH OOP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Objektorienterad programmering</a:t>
            </a:r>
          </a:p>
          <a:p>
            <a:pPr marL="981075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Grundpelarna i OOP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Klasser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BAKGRUND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Hittils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 vi skrivit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procuderellt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alltså definierat variabler och skrivit egna funktioner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man skriver större program blir det snabbt ineffektivt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ha kod som…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går att återanvända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 organiserad och lätt att förstå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 lätt att modifiera och felsöka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Lösningen: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Objektorienterad programmering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Programming Languages - Computer Science Degree Hub">
            <a:extLst>
              <a:ext uri="{FF2B5EF4-FFF2-40B4-BE49-F238E27FC236}">
                <a16:creationId xmlns:a16="http://schemas.microsoft.com/office/drawing/2014/main" id="{4B14E154-21A1-480D-A9E0-BCC86BD3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13" y="4390177"/>
            <a:ext cx="4631571" cy="208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7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GRUNDPELARNA I OOP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1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Abstraktion: att simplifiera användning genom att gömma implementering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interface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Enkapsulering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samla funktionalitet och data på ett ställe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classes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Arv 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Inheritance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): att kunna återanvända gemensam funktionalitet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parent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classes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Polymorfism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kunna ändra beteendet av gemensam funktionalitet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overriding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our Pillars of Object Oriented Programming - DEV Community">
            <a:extLst>
              <a:ext uri="{FF2B5EF4-FFF2-40B4-BE49-F238E27FC236}">
                <a16:creationId xmlns:a16="http://schemas.microsoft.com/office/drawing/2014/main" id="{F8FDB8A0-80A4-4EE5-B8BE-0CC5A26DD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2" b="19601"/>
          <a:stretch/>
        </p:blipFill>
        <p:spPr bwMode="auto">
          <a:xfrm>
            <a:off x="1771251" y="3271688"/>
            <a:ext cx="8649495" cy="26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KLASSER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vissa fall är det användbart att kunna gruppera data och funktioner som hör ihop. Detta görs med hjälp av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klasser/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classes</a:t>
            </a: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klass är en sorts mall eller definition av ett objekt som definierar dess egenskaper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alla entiteter objekt, även enkla datatyper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float</a:t>
            </a:r>
          </a:p>
          <a:p>
            <a:pPr marL="180975">
              <a:lnSpc>
                <a:spcPct val="150000"/>
              </a:lnSpc>
            </a:pP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Inom data science är det inte ovanligt att OOP läggs åt sidan. Men att skriva objektorienterat kan ibland vara extremt effektivt i längden när kod ska återanvändas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princip alla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pythonbibliotek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ni interagerar med använder klasser på olika sätt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720363" y="6352924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KLASSER - TERMINOLOGI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Attributes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den data som sparas i ett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 funktioner som associeras med ett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self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en referens till ett objekt i dess egna metoders definitioner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Initialiser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den metod som kallas när ett objekt skapas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Instance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en specifik realisering av en klass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Object Oriented Programming -2021 - Buggy Programmer">
            <a:extLst>
              <a:ext uri="{FF2B5EF4-FFF2-40B4-BE49-F238E27FC236}">
                <a16:creationId xmlns:a16="http://schemas.microsoft.com/office/drawing/2014/main" id="{58D4D61B-8D9F-4233-95AC-09FF7372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58" y="4021432"/>
            <a:ext cx="5020210" cy="28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72ED192-4B37-4478-BEA7-42740A368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72" y="4279255"/>
            <a:ext cx="4797073" cy="1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PRIVATE/PUBLIC METHODS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andra programmeringsspråk är det vanligt med publika och privata metoder. Detta är inte implementerat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Public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ska användas utanför en objektinstans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Private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ska bara användas inom objektet och är oftast hjälpmetoder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konventionen att markera privata metoder med ett underscore för att berätta för en användare att de inte är lämpliga att använda utanför klassen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D3557DA-5254-44CC-84F1-33D706F1F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53" y="3602068"/>
            <a:ext cx="4844093" cy="28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577</Words>
  <Application>Microsoft Office PowerPoint</Application>
  <PresentationFormat>Widescreen</PresentationFormat>
  <Paragraphs>83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</vt:lpstr>
      <vt:lpstr>Montserrat SemiBold</vt:lpstr>
      <vt:lpstr>Wingdings</vt:lpstr>
      <vt:lpstr>Arial</vt:lpstr>
      <vt:lpstr>Montserrat</vt:lpstr>
      <vt:lpstr>Montserrat Medium</vt:lpstr>
      <vt:lpstr>Calibri Light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4</cp:revision>
  <cp:lastPrinted>2020-10-01T13:49:27Z</cp:lastPrinted>
  <dcterms:created xsi:type="dcterms:W3CDTF">2020-09-22T16:22:26Z</dcterms:created>
  <dcterms:modified xsi:type="dcterms:W3CDTF">2021-09-05T17:58:25Z</dcterms:modified>
</cp:coreProperties>
</file>